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1" r:id="rId4"/>
    <p:sldId id="260" r:id="rId5"/>
    <p:sldId id="257" r:id="rId6"/>
    <p:sldId id="25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2000">
              <a:schemeClr val="tx2">
                <a:lumMod val="50000"/>
              </a:schemeClr>
            </a:gs>
            <a:gs pos="70000">
              <a:schemeClr val="tx1">
                <a:lumMod val="95000"/>
                <a:lumOff val="5000"/>
              </a:schemeClr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850642"/>
            <a:ext cx="8153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>
                <a:solidFill>
                  <a:schemeClr val="bg1"/>
                </a:solidFill>
              </a:rPr>
              <a:t>1. Draw an accurate diagram showing the </a:t>
            </a:r>
            <a:r>
              <a:rPr lang="en-NZ" sz="4000" i="1" dirty="0" smtClean="0">
                <a:solidFill>
                  <a:srgbClr val="FFFF00"/>
                </a:solidFill>
              </a:rPr>
              <a:t>reflection</a:t>
            </a:r>
            <a:r>
              <a:rPr lang="en-NZ" sz="4000" dirty="0" smtClean="0">
                <a:solidFill>
                  <a:schemeClr val="bg1"/>
                </a:solidFill>
              </a:rPr>
              <a:t> of </a:t>
            </a:r>
            <a:r>
              <a:rPr lang="en-NZ" sz="4000" dirty="0" smtClean="0">
                <a:solidFill>
                  <a:schemeClr val="bg1"/>
                </a:solidFill>
              </a:rPr>
              <a:t>plane </a:t>
            </a:r>
            <a:r>
              <a:rPr lang="en-NZ" sz="4000" dirty="0" smtClean="0">
                <a:solidFill>
                  <a:schemeClr val="bg1"/>
                </a:solidFill>
              </a:rPr>
              <a:t>waves from a straight barrier at an angle of 30</a:t>
            </a:r>
            <a:r>
              <a:rPr lang="en-NZ" sz="4000" baseline="30000" dirty="0" smtClean="0">
                <a:solidFill>
                  <a:schemeClr val="bg1"/>
                </a:solidFill>
              </a:rPr>
              <a:t>o</a:t>
            </a:r>
            <a:endParaRPr lang="en-NZ" sz="4000" dirty="0" smtClean="0">
              <a:solidFill>
                <a:schemeClr val="bg1"/>
              </a:solidFill>
            </a:endParaRPr>
          </a:p>
          <a:p>
            <a:endParaRPr lang="en-NZ" sz="4000" dirty="0" smtClean="0">
              <a:solidFill>
                <a:schemeClr val="bg1"/>
              </a:solidFill>
            </a:endParaRPr>
          </a:p>
          <a:p>
            <a:r>
              <a:rPr lang="en-NZ" sz="4000" dirty="0" smtClean="0">
                <a:solidFill>
                  <a:schemeClr val="bg1"/>
                </a:solidFill>
              </a:rPr>
              <a:t>2. Draw an accurate diagram showing the </a:t>
            </a:r>
            <a:r>
              <a:rPr lang="en-NZ" sz="4000" i="1" dirty="0" smtClean="0">
                <a:solidFill>
                  <a:srgbClr val="FFFF00"/>
                </a:solidFill>
              </a:rPr>
              <a:t>refraction</a:t>
            </a:r>
            <a:r>
              <a:rPr lang="en-NZ" sz="4000" dirty="0" smtClean="0">
                <a:solidFill>
                  <a:schemeClr val="bg1"/>
                </a:solidFill>
              </a:rPr>
              <a:t> of plane waves through a straight boundary of a denser medium. The incident angle = 45</a:t>
            </a:r>
            <a:r>
              <a:rPr lang="en-NZ" sz="4000" baseline="30000" dirty="0" smtClean="0">
                <a:solidFill>
                  <a:schemeClr val="bg1"/>
                </a:solidFill>
              </a:rPr>
              <a:t>o</a:t>
            </a:r>
            <a:endParaRPr lang="en-NZ" sz="3600" baseline="30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Picture 3" descr="fixed point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Picture 3" descr="soft point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Picture 3" descr="reflect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Picture 3" descr="reflect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533400"/>
            <a:ext cx="8153400" cy="5524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u="sng" dirty="0" smtClean="0">
                <a:solidFill>
                  <a:schemeClr val="bg1"/>
                </a:solidFill>
              </a:rPr>
              <a:t>Reflection &amp; Transmission </a:t>
            </a:r>
            <a:r>
              <a:rPr lang="en-NZ" sz="4000" u="sng" dirty="0" smtClean="0">
                <a:solidFill>
                  <a:schemeClr val="bg1"/>
                </a:solidFill>
              </a:rPr>
              <a:t>of Pulses</a:t>
            </a:r>
          </a:p>
          <a:p>
            <a:endParaRPr lang="en-NZ" sz="3600" dirty="0" smtClean="0">
              <a:solidFill>
                <a:schemeClr val="bg1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chemeClr val="bg1"/>
                </a:solidFill>
              </a:rPr>
              <a:t>  When a pulse meets a boundary, there are always </a:t>
            </a:r>
            <a:r>
              <a:rPr lang="en-NZ" sz="3600" i="1" dirty="0" smtClean="0">
                <a:solidFill>
                  <a:srgbClr val="FFFF00"/>
                </a:solidFill>
              </a:rPr>
              <a:t>both</a:t>
            </a:r>
            <a:r>
              <a:rPr lang="en-NZ" sz="3600" dirty="0" smtClean="0">
                <a:solidFill>
                  <a:schemeClr val="bg1"/>
                </a:solidFill>
              </a:rPr>
              <a:t> reflection </a:t>
            </a:r>
            <a:r>
              <a:rPr lang="en-NZ" sz="3600" i="1" dirty="0" smtClean="0">
                <a:solidFill>
                  <a:srgbClr val="FFFF00"/>
                </a:solidFill>
              </a:rPr>
              <a:t>AND</a:t>
            </a:r>
            <a:r>
              <a:rPr lang="en-NZ" sz="3600" dirty="0" smtClean="0">
                <a:solidFill>
                  <a:schemeClr val="bg1"/>
                </a:solidFill>
              </a:rPr>
              <a:t> transmission.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chemeClr val="bg1"/>
                </a:solidFill>
              </a:rPr>
              <a:t>  The reflected pulse will be </a:t>
            </a:r>
            <a:r>
              <a:rPr lang="en-NZ" sz="3600" dirty="0" smtClean="0">
                <a:solidFill>
                  <a:srgbClr val="FFFF00"/>
                </a:solidFill>
              </a:rPr>
              <a:t>inverted if </a:t>
            </a:r>
            <a:r>
              <a:rPr lang="en-NZ" sz="3600" dirty="0" smtClean="0">
                <a:solidFill>
                  <a:schemeClr val="bg1"/>
                </a:solidFill>
              </a:rPr>
              <a:t>the boundary is a </a:t>
            </a:r>
            <a:r>
              <a:rPr lang="en-NZ" sz="3600" dirty="0" smtClean="0">
                <a:solidFill>
                  <a:srgbClr val="FFFF00"/>
                </a:solidFill>
              </a:rPr>
              <a:t>fixed</a:t>
            </a:r>
            <a:r>
              <a:rPr lang="en-NZ" sz="3600" dirty="0" smtClean="0">
                <a:solidFill>
                  <a:schemeClr val="bg1"/>
                </a:solidFill>
              </a:rPr>
              <a:t> point.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chemeClr val="bg1"/>
                </a:solidFill>
              </a:rPr>
              <a:t>  The transmitted pulse will travel at a </a:t>
            </a:r>
            <a:r>
              <a:rPr lang="en-NZ" sz="3600" dirty="0" smtClean="0">
                <a:solidFill>
                  <a:srgbClr val="FFFF00"/>
                </a:solidFill>
              </a:rPr>
              <a:t>different speed</a:t>
            </a:r>
            <a:r>
              <a:rPr lang="en-NZ" sz="3600" dirty="0" smtClean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94</Words>
  <Application>Microsoft Office PowerPoint</Application>
  <PresentationFormat>On-screen Show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Ministry of Education</cp:lastModifiedBy>
  <cp:revision>9</cp:revision>
  <dcterms:created xsi:type="dcterms:W3CDTF">2006-08-16T00:00:00Z</dcterms:created>
  <dcterms:modified xsi:type="dcterms:W3CDTF">2012-02-21T19:07:24Z</dcterms:modified>
</cp:coreProperties>
</file>